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CBCA-C6DF-4196-A06D-C3ECEB51679E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5D993-D5E6-46E1-9B75-C5FB313013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CBCA-C6DF-4196-A06D-C3ECEB51679E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5D993-D5E6-46E1-9B75-C5FB313013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CBCA-C6DF-4196-A06D-C3ECEB51679E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5D993-D5E6-46E1-9B75-C5FB313013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CBCA-C6DF-4196-A06D-C3ECEB51679E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5D993-D5E6-46E1-9B75-C5FB313013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CBCA-C6DF-4196-A06D-C3ECEB51679E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5D993-D5E6-46E1-9B75-C5FB313013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CBCA-C6DF-4196-A06D-C3ECEB51679E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5D993-D5E6-46E1-9B75-C5FB313013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CBCA-C6DF-4196-A06D-C3ECEB51679E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5D993-D5E6-46E1-9B75-C5FB313013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CBCA-C6DF-4196-A06D-C3ECEB51679E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5D993-D5E6-46E1-9B75-C5FB313013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CBCA-C6DF-4196-A06D-C3ECEB51679E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5D993-D5E6-46E1-9B75-C5FB313013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CBCA-C6DF-4196-A06D-C3ECEB51679E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5D993-D5E6-46E1-9B75-C5FB313013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CBCA-C6DF-4196-A06D-C3ECEB51679E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5D993-D5E6-46E1-9B75-C5FB313013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ECBCA-C6DF-4196-A06D-C3ECEB51679E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5D993-D5E6-46E1-9B75-C5FB313013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mrsal.com/post/234813/pilates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r>
              <a:rPr lang="en-US" b="1" dirty="0" smtClean="0"/>
              <a:t>PILATES EXERCISE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مستطيل 2"/>
          <p:cNvSpPr/>
          <p:nvPr/>
        </p:nvSpPr>
        <p:spPr>
          <a:xfrm>
            <a:off x="381000" y="1143000"/>
            <a:ext cx="8305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b="1" dirty="0"/>
              <a:t>تمارين </a:t>
            </a:r>
            <a:r>
              <a:rPr lang="ar-IQ" b="1" dirty="0" err="1"/>
              <a:t>بيلاتس</a:t>
            </a:r>
            <a:r>
              <a:rPr lang="ar-IQ" b="1" dirty="0"/>
              <a:t> </a:t>
            </a:r>
            <a:r>
              <a:rPr lang="en-US" b="1" dirty="0"/>
              <a:t>Pilates</a:t>
            </a:r>
            <a:r>
              <a:rPr lang="en-US" dirty="0"/>
              <a:t> </a:t>
            </a:r>
            <a:r>
              <a:rPr lang="en-US" sz="2800" dirty="0"/>
              <a:t>، </a:t>
            </a:r>
            <a:r>
              <a:rPr lang="ar-IQ" sz="2800" dirty="0"/>
              <a:t>هي تمارين لياقة بدنية ، انتشرت بكثرة في </a:t>
            </a:r>
            <a:r>
              <a:rPr lang="ar-IQ" sz="2800" dirty="0" err="1"/>
              <a:t>الأونة</a:t>
            </a:r>
            <a:r>
              <a:rPr lang="ar-IQ" sz="2800" dirty="0"/>
              <a:t> الأخيرة ، وأصبحت من أكثر التمرينات المطلوبة في مراكز اللياقة البدنية بمختلف أنحاء العالم ، قام بتطويرها الألماني جوزيف </a:t>
            </a:r>
            <a:r>
              <a:rPr lang="ar-IQ" sz="2800" dirty="0" err="1"/>
              <a:t>بيلاتس</a:t>
            </a:r>
            <a:r>
              <a:rPr lang="ar-IQ" sz="2800" dirty="0"/>
              <a:t> في بداية القرن العشرين ، وقد كان يعتمدها الراقصون في الولايات المتحدة كوسيلة للتخلص من الإصابات ، وبعد ازدياد شعبيتها أصبحت تمارس في جميع أنحاء العالم ، فبحلول عام 2005 هناك مليون شخص يمارس تمارين </a:t>
            </a:r>
            <a:r>
              <a:rPr lang="ar-IQ" sz="2800" dirty="0" err="1"/>
              <a:t>البيلاتس</a:t>
            </a:r>
            <a:r>
              <a:rPr lang="ar-IQ" sz="2800" dirty="0"/>
              <a:t> في كل من الولايات المتحدة وبريطانيا ، ويوجد أكثر من 14 ألف مدرب في الولايات المتحدة فقط للتدريب على ممارسة </a:t>
            </a:r>
            <a:r>
              <a:rPr lang="ar-IQ" sz="2800" dirty="0" err="1"/>
              <a:t>البيلاتس</a:t>
            </a:r>
            <a:r>
              <a:rPr lang="ar-IQ" sz="2800" dirty="0"/>
              <a:t> .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90000"/>
          </a:bodyPr>
          <a:lstStyle/>
          <a:p>
            <a:r>
              <a:rPr lang="ar-IQ" b="1" dirty="0" err="1"/>
              <a:t>ماهي</a:t>
            </a:r>
            <a:r>
              <a:rPr lang="ar-IQ" b="1" dirty="0"/>
              <a:t> تمرينات </a:t>
            </a:r>
            <a:r>
              <a:rPr lang="ar-IQ" b="1" dirty="0" err="1"/>
              <a:t>اليلاتس</a:t>
            </a:r>
            <a:r>
              <a:rPr lang="ar-IQ" b="1" dirty="0"/>
              <a:t> ؟</a:t>
            </a:r>
            <a:r>
              <a:rPr lang="ar-IQ" dirty="0"/>
              <a:t/>
            </a:r>
            <a:br>
              <a:rPr lang="ar-IQ" dirty="0"/>
            </a:br>
            <a:r>
              <a:rPr lang="ar-IQ" dirty="0" err="1"/>
              <a:t>البيلاتس</a:t>
            </a:r>
            <a:r>
              <a:rPr lang="ar-IQ" dirty="0"/>
              <a:t> عبارة عن تمرينات رياضية تعمل على تقويم الجسم ، بهدف تحسين توازن الجسم وزيادة مرونته ، وتقوية العضلات ، فهي تمرينات شاملة تعمل على إعادة تأهيل الجسم من كافة الجوانب .</a:t>
            </a:r>
            <a:br>
              <a:rPr lang="ar-IQ" dirty="0"/>
            </a:br>
            <a:r>
              <a:rPr lang="ar-IQ" dirty="0"/>
              <a:t>تعتمد هذه التمارين على القوة الأساسية أو فيما يسمى بالقوة الجوهرية حيث أنها تعتمد على تنمية التوازن في الجسم للوصول إلى العضلات العميقة المتمثلة في عضلات البطن والظهر الداخلية ، وتدريبها بحيث تركز على القوة الأساسية والوعي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IQ" dirty="0" smtClean="0"/>
              <a:t>والمرونة </a:t>
            </a:r>
            <a:r>
              <a:rPr lang="ar-IQ" dirty="0"/>
              <a:t>.</a:t>
            </a:r>
            <a:br>
              <a:rPr lang="ar-IQ" dirty="0"/>
            </a:br>
            <a:r>
              <a:rPr lang="ar-IQ" dirty="0"/>
              <a:t/>
            </a:r>
            <a:br>
              <a:rPr lang="ar-IQ" dirty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 fontScale="90000"/>
          </a:bodyPr>
          <a:lstStyle/>
          <a:p>
            <a:r>
              <a:rPr lang="ar-IQ" dirty="0"/>
              <a:t>ومبادئ تمرينات </a:t>
            </a:r>
            <a:r>
              <a:rPr lang="ar-IQ" dirty="0" err="1"/>
              <a:t>بيلاتس</a:t>
            </a:r>
            <a:r>
              <a:rPr lang="ar-IQ" dirty="0"/>
              <a:t> الأساسية تقوم على عملية التمركز والتحكم والتدفق والتنفس والدقة والتركيز، فهي تمثل المفاتيح الأساسية والكاملة لنجاح التمرينات وتحقيق الأهداف المرجوة ، ومن الملاحظ عند أداء هذه التمرينات بأنها لا تعتمد على الكم لتعطي النتائج الإيجابية بل تعتمد على نوعية التمرينات وهذا ما يميزها عن باقي </a:t>
            </a:r>
            <a:r>
              <a:rPr lang="ar-IQ" dirty="0" err="1"/>
              <a:t>الرياضات</a:t>
            </a:r>
            <a:r>
              <a:rPr lang="ar-IQ"/>
              <a:t> </a:t>
            </a:r>
            <a:r>
              <a:rPr lang="ar-IQ"/>
              <a:t>الأخرى </a:t>
            </a:r>
            <a:r>
              <a:rPr lang="ar-IQ" smtClean="0"/>
              <a:t>.</a:t>
            </a:r>
            <a:r>
              <a:rPr lang="ar-IQ" b="1">
                <a:hlinkClick r:id="rId2"/>
              </a:rPr>
              <a:t/>
            </a:r>
            <a:br>
              <a:rPr lang="ar-IQ" b="1">
                <a:hlinkClick r:id="rId2"/>
              </a:rPr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61</Words>
  <Application>Microsoft Office PowerPoint</Application>
  <PresentationFormat>عرض على الشاشة (3:4)‏</PresentationFormat>
  <Paragraphs>4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PILATES EXERCISE</vt:lpstr>
      <vt:lpstr>الشريحة 2</vt:lpstr>
      <vt:lpstr>ماهي تمرينات اليلاتس ؟ البيلاتس عبارة عن تمرينات رياضية تعمل على تقويم الجسم ، بهدف تحسين توازن الجسم وزيادة مرونته ، وتقوية العضلات ، فهي تمرينات شاملة تعمل على إعادة تأهيل الجسم من كافة الجوانب . تعتمد هذه التمارين على القوة الأساسية أو فيما يسمى بالقوة الجوهرية حيث أنها تعتمد على تنمية التوازن في الجسم للوصول إلى العضلات العميقة المتمثلة في عضلات البطن والظهر الداخلية ، وتدريبها بحيث تركز على القوة الأساسية والوعي  والمرونة .  </vt:lpstr>
      <vt:lpstr>ومبادئ تمرينات بيلاتس الأساسية تقوم على عملية التمركز والتحكم والتدفق والتنفس والدقة والتركيز، فهي تمثل المفاتيح الأساسية والكاملة لنجاح التمرينات وتحقيق الأهداف المرجوة ، ومن الملاحظ عند أداء هذه التمرينات بأنها لا تعتمد على الكم لتعطي النتائج الإيجابية بل تعتمد على نوعية التمرينات وهذا ما يميزها عن باقي الرياضات الأخرى . </vt:lpstr>
    </vt:vector>
  </TitlesOfParts>
  <Company>By DR.Ahmed Saker 2o1O 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PILATES EXERCISE</dc:title>
  <dc:creator>SANAA</dc:creator>
  <cp:lastModifiedBy>SANAA</cp:lastModifiedBy>
  <cp:revision>4</cp:revision>
  <dcterms:created xsi:type="dcterms:W3CDTF">2018-12-13T15:29:16Z</dcterms:created>
  <dcterms:modified xsi:type="dcterms:W3CDTF">2018-12-13T15:36:38Z</dcterms:modified>
</cp:coreProperties>
</file>